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3" r:id="rId3"/>
    <p:sldId id="257" r:id="rId4"/>
    <p:sldId id="260" r:id="rId5"/>
    <p:sldId id="296" r:id="rId6"/>
    <p:sldId id="297" r:id="rId7"/>
    <p:sldId id="298" r:id="rId8"/>
    <p:sldId id="299" r:id="rId9"/>
    <p:sldId id="264" r:id="rId10"/>
    <p:sldId id="271" r:id="rId11"/>
    <p:sldId id="274" r:id="rId12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Roboto Black" panose="02000000000000000000" pitchFamily="2" charset="0"/>
      <p:bold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  <p:embeddedFont>
      <p:font typeface="Roboto Mono Thin" panose="020B0604020202020204" charset="0"/>
      <p:regular r:id="rId22"/>
      <p:bold r:id="rId23"/>
      <p:italic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4CC891-E4E6-49EE-87DF-26A5F58AB27D}">
  <a:tblStyle styleId="{084CC891-E4E6-49EE-87DF-26A5F58AB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4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AAEB09-60C1-14BC-B98D-FE9BB9A75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5A759-FA01-E1C2-3FD3-F8584403B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4CEF-6A6B-4F05-98E1-9AE2F4027543}" type="datetimeFigureOut">
              <a:rPr lang="en-US" smtClean="0"/>
              <a:t>24-Aug-22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7696-CE33-C8D9-FDAC-B00608E6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Team_15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8C36-60AD-E3E7-BD35-98C4A646F8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A67E7-C962-4BF1-B164-A9C68C03B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84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52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38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60" r:id="rId5"/>
    <p:sldLayoutId id="2147483663" r:id="rId6"/>
    <p:sldLayoutId id="2147483667" r:id="rId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7" Type="http://schemas.openxmlformats.org/officeDocument/2006/relationships/image" Target="../media/image18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fif"/><Relationship Id="rId5" Type="http://schemas.openxmlformats.org/officeDocument/2006/relationships/image" Target="../media/image16.jfif"/><Relationship Id="rId4" Type="http://schemas.openxmlformats.org/officeDocument/2006/relationships/image" Target="../media/image15.jf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032110" y="1388334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SOFTWARE PROJECT LAB-I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3451998" y="3103201"/>
            <a:ext cx="5473476" cy="131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/>
                </a:solidFill>
              </a:rPr>
              <a:t>Web Based Shooting Game</a:t>
            </a:r>
            <a:endParaRPr sz="3200" b="1" dirty="0">
              <a:solidFill>
                <a:schemeClr val="accent2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690117" y="4515512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2921757" y="1241946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010394" y="1369528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076093" y="1486815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2830072" y="1108990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774721" y="929076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-511880" y="2684838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106367" y="275209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82905" y="2580627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214897" y="447554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3053130" y="230907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445608" y="199414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445608" y="212556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445608" y="2256983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445608" y="25213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445608" y="265275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445608" y="29155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445608" y="304701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445608" y="330983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490476" y="199414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-490476" y="2125562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490476" y="2389915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1560208" y="1728253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12267" y="1728253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2088879" y="3014913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758804" y="4064718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524117" y="421749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105207" y="1454461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836799" y="1445256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790336" y="2500676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72394" y="4238898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1256061" y="2536621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030238" y="1740491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7154" y="211430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779634" y="2998116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211041" y="2946815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658307" y="3659779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354195" y="3017840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810204" y="2828496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692020" y="3508274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074557" y="2902688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3642783" y="3362481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2463249" y="2013938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2291205" y="2607070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2345602" y="2467059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2327269" y="1872055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2195849" y="1544883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2258500" y="1744354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2207558" y="2732420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1377547" y="4564078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917059" y="4935905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67073" y="4275058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36407" y="4423731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1526532" y="4066254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1058102" y="4879109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757900" y="4917405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2411" y="1670185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836799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512522" y="6157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1871" y="4146541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66603" y="4244345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66603" y="4317697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flipV="1">
            <a:off x="166603" y="4345307"/>
            <a:ext cx="189743" cy="45719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410751" y="2411319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90065" y="180816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935235" y="259759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102079" y="79447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3335106" y="1490222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387812" y="2933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65867" y="1803010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-378947" y="1462364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301071" y="1480697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1396647" y="184871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2897306" y="559265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557527" y="195602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485900" y="4130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1739385" y="195602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981006" y="1968179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660451" y="4562878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-380003" y="4692763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3387812" y="8212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2267" y="580638"/>
            <a:ext cx="594452" cy="102411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140279" y="3407639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326696" y="3406103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230428" y="3494741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319066" y="364449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102079" y="335720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102079" y="3856898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282402" y="1885780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380925" y="189095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921357" y="40111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69574" y="40111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205578" y="40111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47016" y="40111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923673" y="415412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2103996" y="405478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253349" y="4113597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;p22">
            <a:extLst>
              <a:ext uri="{FF2B5EF4-FFF2-40B4-BE49-F238E27FC236}">
                <a16:creationId xmlns:a16="http://schemas.microsoft.com/office/drawing/2014/main" id="{8B75A9AD-76A8-3C03-6E25-6FDC983047A4}"/>
              </a:ext>
            </a:extLst>
          </p:cNvPr>
          <p:cNvSpPr txBox="1">
            <a:spLocks/>
          </p:cNvSpPr>
          <p:nvPr/>
        </p:nvSpPr>
        <p:spPr>
          <a:xfrm>
            <a:off x="4430243" y="2226714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Team-15</a:t>
            </a:r>
          </a:p>
        </p:txBody>
      </p:sp>
      <p:sp>
        <p:nvSpPr>
          <p:cNvPr id="8" name="Google Shape;146;p22">
            <a:extLst>
              <a:ext uri="{FF2B5EF4-FFF2-40B4-BE49-F238E27FC236}">
                <a16:creationId xmlns:a16="http://schemas.microsoft.com/office/drawing/2014/main" id="{08BC603F-5DA6-61F9-97A6-154A05AC8060}"/>
              </a:ext>
            </a:extLst>
          </p:cNvPr>
          <p:cNvSpPr/>
          <p:nvPr/>
        </p:nvSpPr>
        <p:spPr>
          <a:xfrm>
            <a:off x="1890083" y="1582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;p22">
            <a:extLst>
              <a:ext uri="{FF2B5EF4-FFF2-40B4-BE49-F238E27FC236}">
                <a16:creationId xmlns:a16="http://schemas.microsoft.com/office/drawing/2014/main" id="{4F613F69-BD95-D0C0-A483-529FA345620E}"/>
              </a:ext>
            </a:extLst>
          </p:cNvPr>
          <p:cNvSpPr/>
          <p:nvPr/>
        </p:nvSpPr>
        <p:spPr>
          <a:xfrm>
            <a:off x="2084155" y="18544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3;p22">
            <a:extLst>
              <a:ext uri="{FF2B5EF4-FFF2-40B4-BE49-F238E27FC236}">
                <a16:creationId xmlns:a16="http://schemas.microsoft.com/office/drawing/2014/main" id="{E2FC2ED5-6CFA-7C73-EC91-DCFD3BEC8E5D}"/>
              </a:ext>
            </a:extLst>
          </p:cNvPr>
          <p:cNvSpPr/>
          <p:nvPr/>
        </p:nvSpPr>
        <p:spPr>
          <a:xfrm>
            <a:off x="2217111" y="18544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4;p22">
            <a:extLst>
              <a:ext uri="{FF2B5EF4-FFF2-40B4-BE49-F238E27FC236}">
                <a16:creationId xmlns:a16="http://schemas.microsoft.com/office/drawing/2014/main" id="{CB03DEEE-1F48-8EC2-EC1C-36A022FDC32C}"/>
              </a:ext>
            </a:extLst>
          </p:cNvPr>
          <p:cNvSpPr/>
          <p:nvPr/>
        </p:nvSpPr>
        <p:spPr>
          <a:xfrm>
            <a:off x="2380613" y="18544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chemeClr val="accent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096854" y="4251952"/>
            <a:ext cx="2016317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Developing the base template</a:t>
            </a:r>
            <a:endParaRPr sz="1000" dirty="0"/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374157" y="1555397"/>
            <a:ext cx="1307747" cy="167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WEEK 4 -5 </a:t>
            </a:r>
            <a:endParaRPr sz="1000" dirty="0"/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585103" y="4055752"/>
            <a:ext cx="102392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WEEK 6-8</a:t>
            </a:r>
            <a:endParaRPr sz="1000" dirty="0"/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601523" y="1535480"/>
            <a:ext cx="953956" cy="18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WEEK 9-11</a:t>
            </a:r>
            <a:endParaRPr sz="1000" dirty="0"/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654019" y="4046700"/>
            <a:ext cx="102392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WEEK 12-14</a:t>
            </a:r>
            <a:endParaRPr sz="1000" dirty="0"/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3958914" y="1713103"/>
            <a:ext cx="2331775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Develpoing the fundamental coding</a:t>
            </a:r>
            <a:endParaRPr sz="1000" dirty="0"/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414084" y="4281313"/>
            <a:ext cx="1612829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Working with database and front-end</a:t>
            </a:r>
            <a:endParaRPr sz="1000" dirty="0"/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Finalizing The Proposal</a:t>
            </a:r>
            <a:endParaRPr sz="1000" dirty="0"/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 dirty="0"/>
            </a:br>
            <a:endParaRPr sz="1000" dirty="0"/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FINAL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VERSION</a:t>
            </a:r>
            <a:endParaRPr sz="1000" dirty="0"/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46;p37">
            <a:extLst>
              <a:ext uri="{FF2B5EF4-FFF2-40B4-BE49-F238E27FC236}">
                <a16:creationId xmlns:a16="http://schemas.microsoft.com/office/drawing/2014/main" id="{93F1883B-0466-FA43-2C2F-636201CC1F76}"/>
              </a:ext>
            </a:extLst>
          </p:cNvPr>
          <p:cNvSpPr txBox="1">
            <a:spLocks/>
          </p:cNvSpPr>
          <p:nvPr/>
        </p:nvSpPr>
        <p:spPr>
          <a:xfrm>
            <a:off x="739689" y="2739720"/>
            <a:ext cx="1384326" cy="3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  <a:t>Planning</a:t>
            </a:r>
          </a:p>
          <a:p>
            <a:pPr algn="r"/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  <a:t> Proposal</a:t>
            </a:r>
            <a:b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12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83799" y="247274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BE056D-EBC9-0427-F491-D0E987A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9686" t="-421" r="32211" b="421"/>
          <a:stretch/>
        </p:blipFill>
        <p:spPr>
          <a:xfrm>
            <a:off x="2991676" y="1436913"/>
            <a:ext cx="1289125" cy="3381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9A8A6-F5F6-10C4-B7DC-5B28D8263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105" t="-2091" r="16379" b="2091"/>
          <a:stretch/>
        </p:blipFill>
        <p:spPr>
          <a:xfrm>
            <a:off x="317101" y="1379213"/>
            <a:ext cx="1283736" cy="3383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479A7-F699-3851-5A7B-5EEA3B481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1" t="226" r="74663" b="-226"/>
          <a:stretch/>
        </p:blipFill>
        <p:spPr>
          <a:xfrm>
            <a:off x="1651694" y="1434783"/>
            <a:ext cx="1289125" cy="3383280"/>
          </a:xfrm>
          <a:prstGeom prst="rect">
            <a:avLst/>
          </a:prstGeom>
        </p:spPr>
      </p:pic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4258491" y="2405700"/>
            <a:ext cx="123750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>
            <a:cxnSpLocks/>
          </p:cNvCxnSpPr>
          <p:nvPr/>
        </p:nvCxnSpPr>
        <p:spPr>
          <a:xfrm>
            <a:off x="2921279" y="3377677"/>
            <a:ext cx="267442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>
            <a:cxnSpLocks/>
          </p:cNvCxnSpPr>
          <p:nvPr/>
        </p:nvCxnSpPr>
        <p:spPr>
          <a:xfrm>
            <a:off x="1332411" y="4308566"/>
            <a:ext cx="416358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5" name="Google Shape;1115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407135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200042112</a:t>
            </a:r>
            <a:endParaRPr sz="1100" dirty="0"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3377677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</a:t>
            </a:r>
            <a:r>
              <a:rPr lang="es" sz="900" dirty="0"/>
              <a:t>: </a:t>
            </a:r>
            <a:r>
              <a:rPr lang="es" sz="1100" dirty="0"/>
              <a:t>200042130</a:t>
            </a:r>
            <a:endParaRPr sz="900" dirty="0"/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4317362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/>
              <a:t>ID: 200042156</a:t>
            </a:r>
            <a:endParaRPr sz="1100"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220507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Md. Monowarul Amin</a:t>
            </a: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177084"/>
            <a:ext cx="2335186" cy="19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Md.Siamul Mubin Tamim</a:t>
            </a:r>
            <a:endParaRPr sz="1400" dirty="0"/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892" y="4112361"/>
            <a:ext cx="2248563" cy="196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Sami-Ul Haque Showviq</a:t>
            </a:r>
            <a:endParaRPr sz="1400" dirty="0"/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Simple Presentation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HTML,CSS,JS,MySQL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Week 4 to Week  14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3 members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Web Based Shooting Game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“WOW” word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Team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Showing Games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Requirments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Timeline</a:t>
            </a:r>
            <a:endParaRPr dirty="0"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46283" y="2904361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5189420" y="2886806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3593806" y="2042156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7D12ABA-FD90-6895-27B2-2F7E516332EA}"/>
              </a:ext>
            </a:extLst>
          </p:cNvPr>
          <p:cNvSpPr>
            <a:spLocks noGrp="1"/>
          </p:cNvSpPr>
          <p:nvPr>
            <p:ph type="ctrTitle" idx="18"/>
          </p:nvPr>
        </p:nvSpPr>
        <p:spPr/>
        <p:txBody>
          <a:bodyPr/>
          <a:lstStyle/>
          <a:p>
            <a:r>
              <a:rPr lang="en-US" dirty="0"/>
              <a:t>Behind The Story</a:t>
            </a:r>
          </a:p>
        </p:txBody>
      </p:sp>
      <p:grpSp>
        <p:nvGrpSpPr>
          <p:cNvPr id="4" name="Google Shape;7869;p57">
            <a:extLst>
              <a:ext uri="{FF2B5EF4-FFF2-40B4-BE49-F238E27FC236}">
                <a16:creationId xmlns:a16="http://schemas.microsoft.com/office/drawing/2014/main" id="{F7468436-7988-CA92-DA0C-2BC2D7664416}"/>
              </a:ext>
            </a:extLst>
          </p:cNvPr>
          <p:cNvGrpSpPr/>
          <p:nvPr/>
        </p:nvGrpSpPr>
        <p:grpSpPr>
          <a:xfrm>
            <a:off x="3553416" y="3820045"/>
            <a:ext cx="354311" cy="355909"/>
            <a:chOff x="-49764975" y="3551225"/>
            <a:chExt cx="299300" cy="300650"/>
          </a:xfrm>
          <a:solidFill>
            <a:schemeClr val="accent2"/>
          </a:solidFill>
        </p:grpSpPr>
        <p:sp>
          <p:nvSpPr>
            <p:cNvPr id="5" name="Google Shape;7870;p57">
              <a:extLst>
                <a:ext uri="{FF2B5EF4-FFF2-40B4-BE49-F238E27FC236}">
                  <a16:creationId xmlns:a16="http://schemas.microsoft.com/office/drawing/2014/main" id="{E96E90EC-F025-95C5-03A0-260B738D73C4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71;p57">
              <a:extLst>
                <a:ext uri="{FF2B5EF4-FFF2-40B4-BE49-F238E27FC236}">
                  <a16:creationId xmlns:a16="http://schemas.microsoft.com/office/drawing/2014/main" id="{893F3F34-0CD5-CF74-A881-66E90E87183A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72;p57">
              <a:extLst>
                <a:ext uri="{FF2B5EF4-FFF2-40B4-BE49-F238E27FC236}">
                  <a16:creationId xmlns:a16="http://schemas.microsoft.com/office/drawing/2014/main" id="{7AE90019-668C-3C25-5F7B-738B72B4B6B3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73;p57">
              <a:extLst>
                <a:ext uri="{FF2B5EF4-FFF2-40B4-BE49-F238E27FC236}">
                  <a16:creationId xmlns:a16="http://schemas.microsoft.com/office/drawing/2014/main" id="{E76A37AE-A8B7-4347-E7CE-4F626413BE08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74;p57">
              <a:extLst>
                <a:ext uri="{FF2B5EF4-FFF2-40B4-BE49-F238E27FC236}">
                  <a16:creationId xmlns:a16="http://schemas.microsoft.com/office/drawing/2014/main" id="{CC8A09D0-C7D7-F42B-A9EC-591F8E2633E3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75;p57">
              <a:extLst>
                <a:ext uri="{FF2B5EF4-FFF2-40B4-BE49-F238E27FC236}">
                  <a16:creationId xmlns:a16="http://schemas.microsoft.com/office/drawing/2014/main" id="{29125A50-9EB4-AE1D-34BB-1DE5C02C2525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76;p57">
              <a:extLst>
                <a:ext uri="{FF2B5EF4-FFF2-40B4-BE49-F238E27FC236}">
                  <a16:creationId xmlns:a16="http://schemas.microsoft.com/office/drawing/2014/main" id="{C53F312F-F90D-427C-BFA4-9568686F717D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77;p57">
              <a:extLst>
                <a:ext uri="{FF2B5EF4-FFF2-40B4-BE49-F238E27FC236}">
                  <a16:creationId xmlns:a16="http://schemas.microsoft.com/office/drawing/2014/main" id="{EE23BD87-CCD8-8CD8-E125-4443769ABD70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78;p57">
              <a:extLst>
                <a:ext uri="{FF2B5EF4-FFF2-40B4-BE49-F238E27FC236}">
                  <a16:creationId xmlns:a16="http://schemas.microsoft.com/office/drawing/2014/main" id="{C1E84314-3494-D073-B6EF-A7626040054A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79;p57">
              <a:extLst>
                <a:ext uri="{FF2B5EF4-FFF2-40B4-BE49-F238E27FC236}">
                  <a16:creationId xmlns:a16="http://schemas.microsoft.com/office/drawing/2014/main" id="{D0CCDAEF-323E-04A2-5017-990A7EDD760F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80;p57">
              <a:extLst>
                <a:ext uri="{FF2B5EF4-FFF2-40B4-BE49-F238E27FC236}">
                  <a16:creationId xmlns:a16="http://schemas.microsoft.com/office/drawing/2014/main" id="{7060BC90-4D9F-C79D-A924-6A3956B46637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300;p57">
            <a:extLst>
              <a:ext uri="{FF2B5EF4-FFF2-40B4-BE49-F238E27FC236}">
                <a16:creationId xmlns:a16="http://schemas.microsoft.com/office/drawing/2014/main" id="{61073327-55CD-3591-C418-276DC9ABB17D}"/>
              </a:ext>
            </a:extLst>
          </p:cNvPr>
          <p:cNvGrpSpPr/>
          <p:nvPr/>
        </p:nvGrpSpPr>
        <p:grpSpPr>
          <a:xfrm>
            <a:off x="5189420" y="2062850"/>
            <a:ext cx="356221" cy="333366"/>
            <a:chOff x="-12643475" y="3657325"/>
            <a:chExt cx="353675" cy="330950"/>
          </a:xfrm>
          <a:solidFill>
            <a:schemeClr val="accent2"/>
          </a:solidFill>
        </p:grpSpPr>
        <p:sp>
          <p:nvSpPr>
            <p:cNvPr id="17" name="Google Shape;8301;p57">
              <a:extLst>
                <a:ext uri="{FF2B5EF4-FFF2-40B4-BE49-F238E27FC236}">
                  <a16:creationId xmlns:a16="http://schemas.microsoft.com/office/drawing/2014/main" id="{86C5E53E-AB86-17A1-0E30-CEF1A587A19D}"/>
                </a:ext>
              </a:extLst>
            </p:cNvPr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02;p57">
              <a:extLst>
                <a:ext uri="{FF2B5EF4-FFF2-40B4-BE49-F238E27FC236}">
                  <a16:creationId xmlns:a16="http://schemas.microsoft.com/office/drawing/2014/main" id="{4ED56A5F-500D-1683-7A30-55DBDF95153B}"/>
                </a:ext>
              </a:extLst>
            </p:cNvPr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03;p57">
              <a:extLst>
                <a:ext uri="{FF2B5EF4-FFF2-40B4-BE49-F238E27FC236}">
                  <a16:creationId xmlns:a16="http://schemas.microsoft.com/office/drawing/2014/main" id="{7F305CA2-89B6-85E6-B3F1-89C25463BECD}"/>
                </a:ext>
              </a:extLst>
            </p:cNvPr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04;p57">
              <a:extLst>
                <a:ext uri="{FF2B5EF4-FFF2-40B4-BE49-F238E27FC236}">
                  <a16:creationId xmlns:a16="http://schemas.microsoft.com/office/drawing/2014/main" id="{E4A258EC-33F7-7031-B9D1-951909C9D5A1}"/>
                </a:ext>
              </a:extLst>
            </p:cNvPr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05;p57">
              <a:extLst>
                <a:ext uri="{FF2B5EF4-FFF2-40B4-BE49-F238E27FC236}">
                  <a16:creationId xmlns:a16="http://schemas.microsoft.com/office/drawing/2014/main" id="{BC777D00-9A34-9805-E5D0-D722B24B35D9}"/>
                </a:ext>
              </a:extLst>
            </p:cNvPr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06;p57">
              <a:extLst>
                <a:ext uri="{FF2B5EF4-FFF2-40B4-BE49-F238E27FC236}">
                  <a16:creationId xmlns:a16="http://schemas.microsoft.com/office/drawing/2014/main" id="{8D400021-B6D9-5C03-9896-F544902FC3A2}"/>
                </a:ext>
              </a:extLst>
            </p:cNvPr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83A8062-0744-99DD-3441-53B0D4E00F75}"/>
              </a:ext>
            </a:extLst>
          </p:cNvPr>
          <p:cNvSpPr/>
          <p:nvPr/>
        </p:nvSpPr>
        <p:spPr>
          <a:xfrm>
            <a:off x="5804391" y="2600050"/>
            <a:ext cx="1709017" cy="170901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14A34-A98F-E962-2561-0BCA5CC74724}"/>
              </a:ext>
            </a:extLst>
          </p:cNvPr>
          <p:cNvSpPr/>
          <p:nvPr/>
        </p:nvSpPr>
        <p:spPr>
          <a:xfrm>
            <a:off x="6076848" y="4211329"/>
            <a:ext cx="11641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60CD06-F110-E13C-0C59-E9EF7C92ADF9}"/>
              </a:ext>
            </a:extLst>
          </p:cNvPr>
          <p:cNvCxnSpPr/>
          <p:nvPr/>
        </p:nvCxnSpPr>
        <p:spPr>
          <a:xfrm>
            <a:off x="4192147" y="3753046"/>
            <a:ext cx="1488162" cy="0"/>
          </a:xfrm>
          <a:prstGeom prst="line">
            <a:avLst/>
          </a:prstGeom>
          <a:ln w="28575">
            <a:solidFill>
              <a:srgbClr val="64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CB5EB14-798E-3055-2E0A-F449313ACE71}"/>
              </a:ext>
            </a:extLst>
          </p:cNvPr>
          <p:cNvSpPr/>
          <p:nvPr/>
        </p:nvSpPr>
        <p:spPr>
          <a:xfrm>
            <a:off x="1094624" y="3364707"/>
            <a:ext cx="855287" cy="85528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6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DFFE63-2516-8B43-47DF-62EC448F1EE6}"/>
              </a:ext>
            </a:extLst>
          </p:cNvPr>
          <p:cNvSpPr/>
          <p:nvPr/>
        </p:nvSpPr>
        <p:spPr>
          <a:xfrm>
            <a:off x="716827" y="4160345"/>
            <a:ext cx="1613263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August 15,</a:t>
            </a:r>
          </a:p>
          <a:p>
            <a:pPr algn="ctr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1977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16D4CCE-90AE-03FD-1F23-5CB25ED16D62}"/>
              </a:ext>
            </a:extLst>
          </p:cNvPr>
          <p:cNvSpPr/>
          <p:nvPr/>
        </p:nvSpPr>
        <p:spPr>
          <a:xfrm>
            <a:off x="3438073" y="3364707"/>
            <a:ext cx="855287" cy="85528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670A97-CFDB-ECAB-1FB4-3FFCF8CCC3DB}"/>
              </a:ext>
            </a:extLst>
          </p:cNvPr>
          <p:cNvSpPr/>
          <p:nvPr/>
        </p:nvSpPr>
        <p:spPr>
          <a:xfrm>
            <a:off x="3035843" y="4157969"/>
            <a:ext cx="1659750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Radio Signal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BB3CD5-CB14-01E8-2E82-7F116B6F77C0}"/>
              </a:ext>
            </a:extLst>
          </p:cNvPr>
          <p:cNvCxnSpPr>
            <a:stCxn id="53" idx="6"/>
            <a:endCxn id="55" idx="2"/>
          </p:cNvCxnSpPr>
          <p:nvPr/>
        </p:nvCxnSpPr>
        <p:spPr>
          <a:xfrm>
            <a:off x="1949911" y="3792350"/>
            <a:ext cx="1488162" cy="0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B89DAA0-88EB-762D-E328-9452966DC533}"/>
              </a:ext>
            </a:extLst>
          </p:cNvPr>
          <p:cNvSpPr txBox="1"/>
          <p:nvPr/>
        </p:nvSpPr>
        <p:spPr>
          <a:xfrm>
            <a:off x="2164572" y="354245"/>
            <a:ext cx="4902625" cy="577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15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Story Behind The Game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A2C72AA-8194-CDAC-6907-BEA7DCCD41C9}"/>
              </a:ext>
            </a:extLst>
          </p:cNvPr>
          <p:cNvSpPr/>
          <p:nvPr/>
        </p:nvSpPr>
        <p:spPr>
          <a:xfrm>
            <a:off x="5479987" y="3302683"/>
            <a:ext cx="855287" cy="85528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6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3C579B-2C30-D533-49BB-04B63F0B553D}"/>
              </a:ext>
            </a:extLst>
          </p:cNvPr>
          <p:cNvSpPr/>
          <p:nvPr/>
        </p:nvSpPr>
        <p:spPr>
          <a:xfrm>
            <a:off x="5530603" y="4152257"/>
            <a:ext cx="754053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WOW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CD4A2B-95E1-2B6F-C302-C0A1562437D1}"/>
              </a:ext>
            </a:extLst>
          </p:cNvPr>
          <p:cNvSpPr/>
          <p:nvPr/>
        </p:nvSpPr>
        <p:spPr>
          <a:xfrm>
            <a:off x="7490368" y="3036851"/>
            <a:ext cx="1386950" cy="13869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FA0DB0-CB0C-16D8-077C-2747F21B9ACE}"/>
              </a:ext>
            </a:extLst>
          </p:cNvPr>
          <p:cNvSpPr/>
          <p:nvPr/>
        </p:nvSpPr>
        <p:spPr>
          <a:xfrm>
            <a:off x="7119666" y="4427919"/>
            <a:ext cx="1910672" cy="7155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Extraterrestrial Intelligence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8098DA6-AE45-836D-9802-9E917BA6354C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 flipV="1">
            <a:off x="6335274" y="3730326"/>
            <a:ext cx="1155094" cy="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" name="Picture 511">
            <a:extLst>
              <a:ext uri="{FF2B5EF4-FFF2-40B4-BE49-F238E27FC236}">
                <a16:creationId xmlns:a16="http://schemas.microsoft.com/office/drawing/2014/main" id="{FF1BC760-2C97-7D2A-8A59-FC1D578BA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957" b="91739" l="8676" r="94064">
                        <a14:foregroundMark x1="26027" y1="32609" x2="30137" y2="54783"/>
                        <a14:foregroundMark x1="30137" y1="54783" x2="41553" y2="74348"/>
                        <a14:foregroundMark x1="33790" y1="43043" x2="62100" y2="40870"/>
                        <a14:foregroundMark x1="62100" y1="40870" x2="75342" y2="41739"/>
                        <a14:foregroundMark x1="29224" y1="62609" x2="51142" y2="22174"/>
                        <a14:foregroundMark x1="37900" y1="54348" x2="54338" y2="51304"/>
                        <a14:foregroundMark x1="44292" y1="35217" x2="52511" y2="33043"/>
                        <a14:foregroundMark x1="55251" y1="31739" x2="60274" y2="27826"/>
                        <a14:foregroundMark x1="8676" y1="55652" x2="9132" y2="48696"/>
                        <a14:foregroundMark x1="42466" y1="9565" x2="53881" y2="7391"/>
                        <a14:foregroundMark x1="89498" y1="41304" x2="94064" y2="53913"/>
                        <a14:foregroundMark x1="57078" y1="91739" x2="46575" y2="91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43" y="1488058"/>
            <a:ext cx="1564481" cy="1643063"/>
          </a:xfrm>
          <a:prstGeom prst="rect">
            <a:avLst/>
          </a:prstGeom>
          <a:ln>
            <a:noFill/>
          </a:ln>
          <a:effectLst>
            <a:softEdge rad="533400"/>
          </a:effectLst>
        </p:spPr>
      </p:pic>
      <p:pic>
        <p:nvPicPr>
          <p:cNvPr id="513" name="Picture 512">
            <a:extLst>
              <a:ext uri="{FF2B5EF4-FFF2-40B4-BE49-F238E27FC236}">
                <a16:creationId xmlns:a16="http://schemas.microsoft.com/office/drawing/2014/main" id="{5BED2C4E-DE65-CF17-CEEB-4D2E7A3A7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629" y="1237046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54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C518DD-6E87-48C6-A810-2369A989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28" y="1555869"/>
            <a:ext cx="1396430" cy="1436282"/>
          </a:xfrm>
          <a:prstGeom prst="ellipse">
            <a:avLst/>
          </a:prstGeom>
          <a:ln w="63500" cap="rnd">
            <a:solidFill>
              <a:srgbClr val="64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569;p30">
            <a:extLst>
              <a:ext uri="{FF2B5EF4-FFF2-40B4-BE49-F238E27FC236}">
                <a16:creationId xmlns:a16="http://schemas.microsoft.com/office/drawing/2014/main" id="{22F55E7A-DBB2-9A7B-8D02-96C7A5A56ABE}"/>
              </a:ext>
            </a:extLst>
          </p:cNvPr>
          <p:cNvSpPr txBox="1">
            <a:spLocks/>
          </p:cNvSpPr>
          <p:nvPr/>
        </p:nvSpPr>
        <p:spPr>
          <a:xfrm>
            <a:off x="2027443" y="3228950"/>
            <a:ext cx="2076000" cy="27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2400" dirty="0"/>
              <a:t>Interact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5B8B66-4EFD-AD2A-B933-5668830DA8BF}"/>
              </a:ext>
            </a:extLst>
          </p:cNvPr>
          <p:cNvCxnSpPr/>
          <p:nvPr/>
        </p:nvCxnSpPr>
        <p:spPr>
          <a:xfrm>
            <a:off x="3887657" y="2220365"/>
            <a:ext cx="1714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5FB7F92-D0E8-8057-6D97-15DFEE12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09" y="1046570"/>
            <a:ext cx="2482059" cy="2347590"/>
          </a:xfrm>
          <a:prstGeom prst="ellipse">
            <a:avLst/>
          </a:prstGeom>
          <a:ln w="63500" cap="rnd">
            <a:solidFill>
              <a:srgbClr val="64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21226A-EBEC-3086-B00B-BDF7E3C90B4D}"/>
              </a:ext>
            </a:extLst>
          </p:cNvPr>
          <p:cNvSpPr txBox="1"/>
          <p:nvPr/>
        </p:nvSpPr>
        <p:spPr>
          <a:xfrm>
            <a:off x="5473083" y="35207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Sub Atomic Particles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6409E-C233-7CA0-15B9-9D4469AB0F42}"/>
              </a:ext>
            </a:extLst>
          </p:cNvPr>
          <p:cNvSpPr txBox="1"/>
          <p:nvPr/>
        </p:nvSpPr>
        <p:spPr>
          <a:xfrm>
            <a:off x="4303450" y="1786016"/>
            <a:ext cx="502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4FF00"/>
                </a:solidFill>
              </a:rPr>
              <a:t>With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824546-471A-A7C8-93F3-76221DFE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42" y="890835"/>
            <a:ext cx="1328215" cy="1264513"/>
          </a:xfrm>
          <a:prstGeom prst="ellipse">
            <a:avLst/>
          </a:prstGeom>
          <a:ln w="63500" cap="rnd">
            <a:solidFill>
              <a:srgbClr val="64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30AA68-4E05-164A-A4AB-35DFB7784130}"/>
              </a:ext>
            </a:extLst>
          </p:cNvPr>
          <p:cNvSpPr txBox="1"/>
          <p:nvPr/>
        </p:nvSpPr>
        <p:spPr>
          <a:xfrm>
            <a:off x="705487" y="2313088"/>
            <a:ext cx="5020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Aliens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3B9E80-B6CB-D2E7-395F-DCAC16702AC9}"/>
              </a:ext>
            </a:extLst>
          </p:cNvPr>
          <p:cNvCxnSpPr>
            <a:cxnSpLocks/>
          </p:cNvCxnSpPr>
          <p:nvPr/>
        </p:nvCxnSpPr>
        <p:spPr>
          <a:xfrm>
            <a:off x="1811657" y="1653674"/>
            <a:ext cx="555571" cy="317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1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675AFB-D9CA-FCE0-66B8-0D20921A8B50}"/>
              </a:ext>
            </a:extLst>
          </p:cNvPr>
          <p:cNvSpPr/>
          <p:nvPr/>
        </p:nvSpPr>
        <p:spPr>
          <a:xfrm>
            <a:off x="3773010" y="142043"/>
            <a:ext cx="5264458" cy="48827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87B304-DA24-6971-89CB-3CBB90E9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21" y="2507664"/>
            <a:ext cx="653706" cy="6350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A464E-E502-8CD2-E60E-574CC39B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02" y="550417"/>
            <a:ext cx="582409" cy="5859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7B2B28-15A0-8C0A-0FDA-65A0BBE4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658" y="1216241"/>
            <a:ext cx="582410" cy="6597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3EE539-AEEF-47D3-3544-96FC65FC1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87" t="3908" r="-1567" b="60364"/>
          <a:stretch/>
        </p:blipFill>
        <p:spPr>
          <a:xfrm>
            <a:off x="4456591" y="4415531"/>
            <a:ext cx="3959440" cy="585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B0A2BC-10A7-8875-ECB1-C0C34C839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476" y="3991205"/>
            <a:ext cx="771525" cy="6953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4F7ABB-6C80-E10E-9869-BE6903344EB3}"/>
              </a:ext>
            </a:extLst>
          </p:cNvPr>
          <p:cNvSpPr/>
          <p:nvPr/>
        </p:nvSpPr>
        <p:spPr>
          <a:xfrm rot="19877073">
            <a:off x="4079141" y="813176"/>
            <a:ext cx="18421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</a:t>
            </a: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tars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C49CEC-F2E6-B1A2-FDF6-32F070B18230}"/>
              </a:ext>
            </a:extLst>
          </p:cNvPr>
          <p:cNvCxnSpPr/>
          <p:nvPr/>
        </p:nvCxnSpPr>
        <p:spPr>
          <a:xfrm flipH="1">
            <a:off x="4829452" y="1546104"/>
            <a:ext cx="170774" cy="9615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1D419B-BA32-7897-1156-C9FCED7897A1}"/>
              </a:ext>
            </a:extLst>
          </p:cNvPr>
          <p:cNvCxnSpPr/>
          <p:nvPr/>
        </p:nvCxnSpPr>
        <p:spPr>
          <a:xfrm flipV="1">
            <a:off x="5220070" y="1020932"/>
            <a:ext cx="932155" cy="3994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DB1214-AD18-5904-7005-F968F1CD5E74}"/>
              </a:ext>
            </a:extLst>
          </p:cNvPr>
          <p:cNvSpPr/>
          <p:nvPr/>
        </p:nvSpPr>
        <p:spPr>
          <a:xfrm>
            <a:off x="6326433" y="3897807"/>
            <a:ext cx="157609" cy="2041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FC9BB6-7602-F511-F066-A10C5056E57A}"/>
              </a:ext>
            </a:extLst>
          </p:cNvPr>
          <p:cNvSpPr/>
          <p:nvPr/>
        </p:nvSpPr>
        <p:spPr>
          <a:xfrm>
            <a:off x="5175681" y="2451900"/>
            <a:ext cx="1020932" cy="80832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CB3C7-19DE-FFFF-D0A0-2F9A8503766E}"/>
              </a:ext>
            </a:extLst>
          </p:cNvPr>
          <p:cNvSpPr txBox="1"/>
          <p:nvPr/>
        </p:nvSpPr>
        <p:spPr>
          <a:xfrm>
            <a:off x="4829452" y="35181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Par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ticle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89A99D-671C-542F-4886-7AE5AFDDAFB4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6460961" y="3764091"/>
            <a:ext cx="410356" cy="163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BAB92434-B4A5-F18C-D6A0-01391279A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03" y="1172684"/>
            <a:ext cx="2286642" cy="210850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D1BDA6-55B8-DC9F-FCFB-9472F927615F}"/>
              </a:ext>
            </a:extLst>
          </p:cNvPr>
          <p:cNvSpPr txBox="1"/>
          <p:nvPr/>
        </p:nvSpPr>
        <p:spPr>
          <a:xfrm>
            <a:off x="629803" y="3455945"/>
            <a:ext cx="4700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Shooting Game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9AAB1-E5F9-027D-7402-4AF59B634D8F}"/>
              </a:ext>
            </a:extLst>
          </p:cNvPr>
          <p:cNvSpPr/>
          <p:nvPr/>
        </p:nvSpPr>
        <p:spPr>
          <a:xfrm>
            <a:off x="5918653" y="210320"/>
            <a:ext cx="453201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Score:+100</a:t>
            </a:r>
            <a:endParaRPr lang="en-US" sz="20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8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64198E-7 L -0.18611 -0.229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6" y="-1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08642E-6 L -0.1217 -0.0089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46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1A1B26-8E29-7114-1E18-3D45E158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" b="95545" l="3213" r="96386">
                        <a14:foregroundMark x1="8032" y1="18317" x2="4016" y2="41584"/>
                        <a14:foregroundMark x1="18474" y1="6931" x2="31727" y2="8911"/>
                        <a14:foregroundMark x1="19277" y1="24752" x2="28514" y2="37624"/>
                        <a14:foregroundMark x1="15261" y1="22772" x2="20080" y2="32178"/>
                        <a14:foregroundMark x1="16466" y1="35149" x2="25703" y2="22277"/>
                        <a14:foregroundMark x1="45783" y1="6436" x2="65060" y2="6436"/>
                        <a14:foregroundMark x1="53414" y1="1980" x2="71084" y2="4950"/>
                        <a14:foregroundMark x1="69478" y1="6931" x2="91968" y2="25248"/>
                        <a14:foregroundMark x1="92771" y1="35149" x2="96787" y2="55941"/>
                        <a14:foregroundMark x1="93574" y1="30693" x2="96386" y2="42574"/>
                        <a14:foregroundMark x1="94779" y1="59901" x2="86747" y2="82178"/>
                        <a14:foregroundMark x1="86747" y1="82178" x2="79518" y2="89604"/>
                        <a14:foregroundMark x1="68273" y1="94554" x2="41767" y2="95545"/>
                        <a14:foregroundMark x1="41767" y1="95545" x2="39759" y2="89109"/>
                        <a14:foregroundMark x1="37751" y1="88614" x2="45783" y2="95545"/>
                        <a14:foregroundMark x1="23695" y1="64356" x2="36546" y2="84158"/>
                        <a14:foregroundMark x1="69880" y1="94554" x2="80723" y2="88614"/>
                        <a14:foregroundMark x1="57430" y1="29703" x2="57430" y2="50000"/>
                        <a14:foregroundMark x1="63454" y1="55446" x2="73494" y2="61386"/>
                        <a14:foregroundMark x1="57831" y1="26733" x2="57831" y2="26733"/>
                        <a14:foregroundMark x1="57831" y1="26733" x2="57831" y2="26733"/>
                        <a14:foregroundMark x1="14859" y1="37624" x2="14859" y2="37624"/>
                        <a14:foregroundMark x1="14859" y1="37624" x2="14859" y2="37624"/>
                        <a14:foregroundMark x1="27711" y1="20792" x2="27711" y2="20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460" y="1432172"/>
            <a:ext cx="1878322" cy="1523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2863FD-D3ED-96CD-E310-BED633BCF526}"/>
              </a:ext>
            </a:extLst>
          </p:cNvPr>
          <p:cNvSpPr txBox="1"/>
          <p:nvPr/>
        </p:nvSpPr>
        <p:spPr>
          <a:xfrm>
            <a:off x="1548460" y="295595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 Lower Lifetime 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Of </a:t>
            </a:r>
            <a:r>
              <a:rPr lang="en-US" sz="2000" dirty="0">
                <a:ln w="0"/>
                <a:solidFill>
                  <a:srgbClr val="64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Sub-Atomic Particles</a:t>
            </a:r>
            <a:endParaRPr lang="en-US" sz="2000" dirty="0">
              <a:solidFill>
                <a:srgbClr val="64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44FC83-9D0F-4A3D-8A99-F65E487D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410" y="1470052"/>
            <a:ext cx="3086100" cy="148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7B4CA7-18FB-94DF-CF98-048DC45DF511}"/>
              </a:ext>
            </a:extLst>
          </p:cNvPr>
          <p:cNvCxnSpPr/>
          <p:nvPr/>
        </p:nvCxnSpPr>
        <p:spPr>
          <a:xfrm>
            <a:off x="3657600" y="2130641"/>
            <a:ext cx="155359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63A710-9FE2-5657-691F-47ABC87B0207}"/>
              </a:ext>
            </a:extLst>
          </p:cNvPr>
          <p:cNvSpPr txBox="1"/>
          <p:nvPr/>
        </p:nvSpPr>
        <p:spPr>
          <a:xfrm>
            <a:off x="5810435" y="309635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Special Theory of </a:t>
            </a:r>
            <a:br>
              <a:rPr lang="en-US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Relativity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A55F68-4725-7B32-840A-3A0F29B0242A}"/>
              </a:ext>
            </a:extLst>
          </p:cNvPr>
          <p:cNvSpPr txBox="1"/>
          <p:nvPr/>
        </p:nvSpPr>
        <p:spPr>
          <a:xfrm>
            <a:off x="3834460" y="2175314"/>
            <a:ext cx="519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0"/>
                <a:solidFill>
                  <a:srgbClr val="64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Solution</a:t>
            </a:r>
            <a:endParaRPr lang="en-US" dirty="0"/>
          </a:p>
        </p:txBody>
      </p:sp>
      <p:pic>
        <p:nvPicPr>
          <p:cNvPr id="2050" name="Picture 2" descr="Free Icons Png - Solution Green Icon Png Transparent PNG - 600x600 - Free  Download on NicePNG">
            <a:extLst>
              <a:ext uri="{FF2B5EF4-FFF2-40B4-BE49-F238E27FC236}">
                <a16:creationId xmlns:a16="http://schemas.microsoft.com/office/drawing/2014/main" id="{80129603-ECA0-EC66-B656-AD204AB62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24" b="93627" l="9717" r="89879">
                        <a14:foregroundMark x1="48583" y1="42647" x2="46559" y2="60784"/>
                        <a14:foregroundMark x1="44534" y1="39216" x2="55466" y2="61765"/>
                        <a14:foregroundMark x1="55466" y1="61765" x2="55870" y2="65196"/>
                        <a14:foregroundMark x1="56275" y1="46569" x2="57490" y2="63235"/>
                        <a14:foregroundMark x1="50202" y1="35294" x2="40486" y2="51961"/>
                        <a14:foregroundMark x1="51417" y1="78431" x2="48178" y2="75980"/>
                        <a14:foregroundMark x1="48988" y1="25980" x2="50607" y2="28431"/>
                        <a14:foregroundMark x1="28340" y1="38235" x2="31984" y2="34804"/>
                        <a14:foregroundMark x1="32794" y1="63725" x2="31984" y2="59314"/>
                        <a14:foregroundMark x1="66802" y1="57843" x2="72065" y2="60294"/>
                        <a14:foregroundMark x1="66397" y1="37745" x2="67206" y2="30392"/>
                        <a14:foregroundMark x1="48583" y1="8824" x2="55466" y2="8824"/>
                        <a14:foregroundMark x1="47773" y1="93627" x2="49798" y2="9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60" y="1369434"/>
            <a:ext cx="857097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786030" y="3676212"/>
            <a:ext cx="2076000" cy="275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CSS</a:t>
            </a:r>
            <a:endParaRPr sz="14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4510721" y="3676213"/>
            <a:ext cx="2076000" cy="275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JS</a:t>
            </a:r>
            <a:endParaRPr sz="14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187679" y="3676211"/>
            <a:ext cx="2076000" cy="27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HTML</a:t>
            </a:r>
            <a:endParaRPr sz="1100" dirty="0"/>
          </a:p>
        </p:txBody>
      </p:sp>
      <p:sp>
        <p:nvSpPr>
          <p:cNvPr id="570" name="Google Shape;570;p30"/>
          <p:cNvSpPr/>
          <p:nvPr/>
        </p:nvSpPr>
        <p:spPr>
          <a:xfrm>
            <a:off x="1412774" y="3183877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1614618" y="1923553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109669" y="2307936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1765216" y="2055917"/>
            <a:ext cx="742364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30"/>
          <p:cNvSpPr/>
          <p:nvPr/>
        </p:nvSpPr>
        <p:spPr>
          <a:xfrm>
            <a:off x="1673910" y="2035632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3289705" y="192199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087034" y="318232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3783948" y="230638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3439495" y="2054398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30"/>
          <p:cNvSpPr/>
          <p:nvPr/>
        </p:nvSpPr>
        <p:spPr>
          <a:xfrm>
            <a:off x="3348188" y="203407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4811744" y="318232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008813" y="192199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5508658" y="2306380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5165803" y="2054398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5074497" y="2034076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2B98C9-C143-F3CF-5744-ACD292E98F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3436197" y="2011141"/>
            <a:ext cx="734005" cy="731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625197-2A42-C142-B9A0-4F714A0E41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0968" y="1964958"/>
            <a:ext cx="822960" cy="8229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2CFC36-82CD-7576-1576-F9207718C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44" t="10993" r="12574" b="6004"/>
          <a:stretch/>
        </p:blipFill>
        <p:spPr>
          <a:xfrm>
            <a:off x="5208715" y="2054360"/>
            <a:ext cx="641768" cy="6410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Google Shape;570;p30">
            <a:extLst>
              <a:ext uri="{FF2B5EF4-FFF2-40B4-BE49-F238E27FC236}">
                <a16:creationId xmlns:a16="http://schemas.microsoft.com/office/drawing/2014/main" id="{32B82A73-4AE0-C93F-1135-F87ADCE3B63A}"/>
              </a:ext>
            </a:extLst>
          </p:cNvPr>
          <p:cNvSpPr/>
          <p:nvPr/>
        </p:nvSpPr>
        <p:spPr>
          <a:xfrm>
            <a:off x="6518092" y="3182321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1;p30">
            <a:extLst>
              <a:ext uri="{FF2B5EF4-FFF2-40B4-BE49-F238E27FC236}">
                <a16:creationId xmlns:a16="http://schemas.microsoft.com/office/drawing/2014/main" id="{50D8CB35-9413-13A2-C8D8-A714AD9027E0}"/>
              </a:ext>
            </a:extLst>
          </p:cNvPr>
          <p:cNvSpPr/>
          <p:nvPr/>
        </p:nvSpPr>
        <p:spPr>
          <a:xfrm>
            <a:off x="6719936" y="192199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72;p30">
            <a:extLst>
              <a:ext uri="{FF2B5EF4-FFF2-40B4-BE49-F238E27FC236}">
                <a16:creationId xmlns:a16="http://schemas.microsoft.com/office/drawing/2014/main" id="{80E03875-C38A-212D-98CA-9AB9E9C94A12}"/>
              </a:ext>
            </a:extLst>
          </p:cNvPr>
          <p:cNvSpPr/>
          <p:nvPr/>
        </p:nvSpPr>
        <p:spPr>
          <a:xfrm>
            <a:off x="7214987" y="230638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73;p30">
            <a:extLst>
              <a:ext uri="{FF2B5EF4-FFF2-40B4-BE49-F238E27FC236}">
                <a16:creationId xmlns:a16="http://schemas.microsoft.com/office/drawing/2014/main" id="{46A1EFD9-5779-DF38-52BE-B93E90F6FD75}"/>
              </a:ext>
            </a:extLst>
          </p:cNvPr>
          <p:cNvSpPr/>
          <p:nvPr/>
        </p:nvSpPr>
        <p:spPr>
          <a:xfrm>
            <a:off x="6870534" y="2054361"/>
            <a:ext cx="742364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574;p30">
            <a:extLst>
              <a:ext uri="{FF2B5EF4-FFF2-40B4-BE49-F238E27FC236}">
                <a16:creationId xmlns:a16="http://schemas.microsoft.com/office/drawing/2014/main" id="{D3CC7D34-79C9-203B-6F23-34E6A735E971}"/>
              </a:ext>
            </a:extLst>
          </p:cNvPr>
          <p:cNvSpPr/>
          <p:nvPr/>
        </p:nvSpPr>
        <p:spPr>
          <a:xfrm>
            <a:off x="6779228" y="203407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A44F2-B142-5DEA-EE24-768CD657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286" y="1963402"/>
            <a:ext cx="822960" cy="822960"/>
          </a:xfrm>
          <a:prstGeom prst="rect">
            <a:avLst/>
          </a:prstGeom>
        </p:spPr>
      </p:pic>
      <p:sp>
        <p:nvSpPr>
          <p:cNvPr id="15" name="Google Shape;568;p30">
            <a:extLst>
              <a:ext uri="{FF2B5EF4-FFF2-40B4-BE49-F238E27FC236}">
                <a16:creationId xmlns:a16="http://schemas.microsoft.com/office/drawing/2014/main" id="{0354E8FC-4EFB-CFE7-AC70-3AA2522897B6}"/>
              </a:ext>
            </a:extLst>
          </p:cNvPr>
          <p:cNvSpPr txBox="1">
            <a:spLocks/>
          </p:cNvSpPr>
          <p:nvPr/>
        </p:nvSpPr>
        <p:spPr>
          <a:xfrm>
            <a:off x="6176987" y="3674656"/>
            <a:ext cx="2076000" cy="27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400" dirty="0"/>
              <a:t>MySQL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B3D5B2-1674-818D-CEC3-61F153CA5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207" y="2052804"/>
            <a:ext cx="64008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352958-E9A2-8667-B93C-151A2787D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791" y="2050872"/>
            <a:ext cx="640080" cy="6400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/>
      <p:bldP spid="568" grpId="0"/>
      <p:bldP spid="569" grpId="0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6" grpId="0" animBg="1"/>
      <p:bldP spid="577" grpId="0" animBg="1"/>
      <p:bldP spid="578" grpId="0" animBg="1"/>
      <p:bldP spid="579" grpId="0" animBg="1"/>
      <p:bldP spid="580" grpId="0" animBg="1"/>
      <p:bldP spid="581" grpId="0" animBg="1"/>
      <p:bldP spid="582" grpId="0" animBg="1"/>
      <p:bldP spid="583" grpId="0" animBg="1"/>
      <p:bldP spid="584" grpId="0" animBg="1"/>
      <p:bldP spid="2" grpId="0" animBg="1"/>
      <p:bldP spid="3" grpId="0" animBg="1"/>
      <p:bldP spid="4" grpId="0" animBg="1"/>
      <p:bldP spid="5" grpId="0" animBg="1"/>
      <p:bldP spid="6" grpId="0" animBg="1"/>
      <p:bldP spid="15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4FF00"/>
      </a:accent1>
      <a:accent2>
        <a:srgbClr val="64FF00"/>
      </a:accent2>
      <a:accent3>
        <a:srgbClr val="64FF00"/>
      </a:accent3>
      <a:accent4>
        <a:srgbClr val="64FF00"/>
      </a:accent4>
      <a:accent5>
        <a:srgbClr val="64FF00"/>
      </a:accent5>
      <a:accent6>
        <a:srgbClr val="64FF00"/>
      </a:accent6>
      <a:hlink>
        <a:srgbClr val="64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181B28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161</Words>
  <Application>Microsoft Office PowerPoint</Application>
  <PresentationFormat>On-screen Show (16:9)</PresentationFormat>
  <Paragraphs>69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Black</vt:lpstr>
      <vt:lpstr>Roboto Thin</vt:lpstr>
      <vt:lpstr>Bree Serif</vt:lpstr>
      <vt:lpstr>Arial</vt:lpstr>
      <vt:lpstr>Roboto Light</vt:lpstr>
      <vt:lpstr>Roboto Mono Thin</vt:lpstr>
      <vt:lpstr>WEB PROPOSAL</vt:lpstr>
      <vt:lpstr>SOFTWARE PROJECT LAB-I</vt:lpstr>
      <vt:lpstr>OUR TEAM</vt:lpstr>
      <vt:lpstr>TABLE OF CONTENTS</vt:lpstr>
      <vt:lpstr>ABOUT THE PROJECT</vt:lpstr>
      <vt:lpstr>PowerPoint Presentation</vt:lpstr>
      <vt:lpstr>PowerPoint Presentation</vt:lpstr>
      <vt:lpstr>PowerPoint Presentation</vt:lpstr>
      <vt:lpstr>PowerPoint Presentation</vt:lpstr>
      <vt:lpstr>MAJOR REQUIREMENTS</vt:lpstr>
      <vt:lpstr>OUR TIMELINE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LAB-I</dc:title>
  <cp:lastModifiedBy>Mohammad Tamim Ibn Hossain</cp:lastModifiedBy>
  <cp:revision>54</cp:revision>
  <dcterms:modified xsi:type="dcterms:W3CDTF">2022-08-24T09:15:38Z</dcterms:modified>
</cp:coreProperties>
</file>